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67" r:id="rId3"/>
    <p:sldId id="258" r:id="rId4"/>
    <p:sldId id="266" r:id="rId5"/>
    <p:sldId id="268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7DC5-A0AC-EB43-9219-CDE0B5AAF65E}" type="datetimeFigureOut">
              <a:rPr lang="en-US" smtClean="0"/>
              <a:t>8/14/16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EB4B-C9A2-D24C-9639-19DE2D14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EB4B-C9A2-D24C-9639-19DE2D1413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14,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1202468"/>
            <a:ext cx="3304572" cy="2157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ROP</a:t>
            </a:r>
            <a:br>
              <a:rPr lang="en-US" sz="4400" b="1" dirty="0" smtClean="0"/>
            </a:br>
            <a:r>
              <a:rPr lang="en-US" sz="4400" b="1" dirty="0" smtClean="0"/>
              <a:t>Computer Graphic Arts</a:t>
            </a:r>
            <a:endParaRPr lang="en-US" sz="4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3755409"/>
            <a:ext cx="3298784" cy="22516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Mrs. Jennifer Bible</a:t>
            </a:r>
          </a:p>
          <a:p>
            <a:pPr algn="ctr"/>
            <a:endParaRPr lang="en-US" dirty="0" smtClean="0"/>
          </a:p>
          <a:p>
            <a:pPr algn="ctr">
              <a:lnSpc>
                <a:spcPct val="120000"/>
              </a:lnSpc>
            </a:pPr>
            <a:r>
              <a:rPr lang="en-US" dirty="0" smtClean="0"/>
              <a:t>Designed to meet California State Art, Technology, and Common Core Standards.</a:t>
            </a:r>
            <a:endParaRPr lang="en-US" dirty="0"/>
          </a:p>
        </p:txBody>
      </p:sp>
      <p:pic>
        <p:nvPicPr>
          <p:cNvPr id="9" name="Content Placeholder 8" descr="graphic_design_by_berima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7799" b="-2900"/>
          <a:stretch/>
        </p:blipFill>
        <p:spPr/>
      </p:pic>
    </p:spTree>
    <p:extLst>
      <p:ext uri="{BB962C8B-B14F-4D97-AF65-F5344CB8AC3E}">
        <p14:creationId xmlns:p14="http://schemas.microsoft.com/office/powerpoint/2010/main" val="40811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And more…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419856" cy="3675516"/>
          </a:xfrm>
        </p:spPr>
        <p:txBody>
          <a:bodyPr>
            <a:normAutofit/>
          </a:bodyPr>
          <a:lstStyle/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/>
              <a:t>Printing </a:t>
            </a:r>
            <a:r>
              <a:rPr lang="en-US" b="1" smtClean="0"/>
              <a:t>&amp; </a:t>
            </a:r>
            <a:r>
              <a:rPr lang="en-US" b="1" dirty="0"/>
              <a:t>publishing</a:t>
            </a:r>
          </a:p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/>
              <a:t>Careers in computer </a:t>
            </a:r>
            <a:br>
              <a:rPr lang="en-US" b="1" dirty="0"/>
            </a:br>
            <a:r>
              <a:rPr lang="en-US" b="1" dirty="0"/>
              <a:t>graphic arts</a:t>
            </a:r>
          </a:p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 smtClean="0"/>
              <a:t>Presentation </a:t>
            </a:r>
            <a:r>
              <a:rPr lang="en-US" b="1" dirty="0"/>
              <a:t>&amp; critique skills</a:t>
            </a:r>
          </a:p>
        </p:txBody>
      </p:sp>
      <p:pic>
        <p:nvPicPr>
          <p:cNvPr id="7" name="Content Placeholder 6" descr="graphic-design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4311" r="16453"/>
          <a:stretch/>
        </p:blipFill>
        <p:spPr/>
      </p:pic>
    </p:spTree>
    <p:extLst>
      <p:ext uri="{BB962C8B-B14F-4D97-AF65-F5344CB8AC3E}">
        <p14:creationId xmlns:p14="http://schemas.microsoft.com/office/powerpoint/2010/main" val="26780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596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About 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372168"/>
            <a:ext cx="3298784" cy="4635093"/>
          </a:xfrm>
        </p:spPr>
        <p:txBody>
          <a:bodyPr>
            <a:normAutofit/>
          </a:bodyPr>
          <a:lstStyle/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Teaching for </a:t>
            </a:r>
            <a:r>
              <a:rPr lang="en-US" dirty="0" smtClean="0"/>
              <a:t>5 years </a:t>
            </a:r>
            <a:br>
              <a:rPr lang="en-US" dirty="0" smtClean="0"/>
            </a:br>
            <a:r>
              <a:rPr lang="en-US" dirty="0" smtClean="0"/>
              <a:t>(3 @ Cal High).</a:t>
            </a:r>
            <a:endParaRPr lang="en-US" dirty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15+ years experience in Graphic Design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 Direction.</a:t>
            </a:r>
            <a:endParaRPr lang="en-US" dirty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F</a:t>
            </a:r>
            <a:r>
              <a:rPr lang="en-US" dirty="0" smtClean="0"/>
              <a:t>reelance </a:t>
            </a:r>
            <a:r>
              <a:rPr lang="en-US" dirty="0"/>
              <a:t>/ Contract Graphic Designer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WorkMontage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7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1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596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Goals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372168"/>
            <a:ext cx="3298784" cy="4635093"/>
          </a:xfrm>
        </p:spPr>
        <p:txBody>
          <a:bodyPr>
            <a:normAutofit/>
          </a:bodyPr>
          <a:lstStyle/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Help</a:t>
            </a:r>
            <a:r>
              <a:rPr lang="en-US" b="1" dirty="0" smtClean="0"/>
              <a:t> </a:t>
            </a:r>
            <a:r>
              <a:rPr lang="en-US" dirty="0" smtClean="0"/>
              <a:t>students develop a working knowledge of Adobe Creative Suite</a:t>
            </a:r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Understand the value of color theory, typography, and layout.</a:t>
            </a:r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Design various materials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print (mostly) </a:t>
            </a:r>
            <a:r>
              <a:rPr lang="en-US" dirty="0" smtClean="0"/>
              <a:t>&amp; web</a:t>
            </a:r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Develop the skill of Creative Problem Solving and promote Creative Thinking</a:t>
            </a:r>
            <a:endParaRPr lang="en-US" dirty="0"/>
          </a:p>
        </p:txBody>
      </p:sp>
      <p:pic>
        <p:nvPicPr>
          <p:cNvPr id="11" name="Content Placeholder 10" descr="goal-socc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r="11608"/>
          <a:stretch/>
        </p:blipFill>
        <p:spPr>
          <a:xfrm>
            <a:off x="1135227" y="857250"/>
            <a:ext cx="3090863" cy="5149850"/>
          </a:xfrm>
        </p:spPr>
      </p:pic>
    </p:spTree>
    <p:extLst>
      <p:ext uri="{BB962C8B-B14F-4D97-AF65-F5344CB8AC3E}">
        <p14:creationId xmlns:p14="http://schemas.microsoft.com/office/powerpoint/2010/main" val="347975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Adobe Illustrator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Used to create vector artwork, especially good for print graphics. Will use to develop logos, posters, and typographic works.</a:t>
            </a:r>
            <a:endParaRPr lang="en-US" sz="2400" dirty="0"/>
          </a:p>
        </p:txBody>
      </p:sp>
      <p:pic>
        <p:nvPicPr>
          <p:cNvPr id="3" name="Content Placeholder 2" descr="10050110164310720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63429"/>
          <a:stretch/>
        </p:blipFill>
        <p:spPr>
          <a:xfrm>
            <a:off x="1157133" y="856527"/>
            <a:ext cx="3090440" cy="5150734"/>
          </a:xfrm>
        </p:spPr>
      </p:pic>
    </p:spTree>
    <p:extLst>
      <p:ext uri="{BB962C8B-B14F-4D97-AF65-F5344CB8AC3E}">
        <p14:creationId xmlns:p14="http://schemas.microsoft.com/office/powerpoint/2010/main" val="97815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Adobe Photoshop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Used to create raster artwork, especially good for web and print graphics. Will use to enhance photos and create layered photographic designs.</a:t>
            </a:r>
            <a:endParaRPr lang="en-US" sz="2400" dirty="0"/>
          </a:p>
        </p:txBody>
      </p:sp>
      <p:pic>
        <p:nvPicPr>
          <p:cNvPr id="3" name="Content Placeholder 2" descr="plus520x320-bann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42815"/>
          <a:stretch/>
        </p:blipFill>
        <p:spPr/>
      </p:pic>
    </p:spTree>
    <p:extLst>
      <p:ext uri="{BB962C8B-B14F-4D97-AF65-F5344CB8AC3E}">
        <p14:creationId xmlns:p14="http://schemas.microsoft.com/office/powerpoint/2010/main" val="316819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Adobe InDesign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Used to create publications for print and web such as flyers, catalogs, and magazines. </a:t>
            </a:r>
          </a:p>
          <a:p>
            <a:pPr algn="ctr"/>
            <a:r>
              <a:rPr lang="en-US" sz="2400" dirty="0" smtClean="0"/>
              <a:t>We will use to create multi-page marketing materials.</a:t>
            </a:r>
            <a:endParaRPr lang="en-US" sz="2400" dirty="0"/>
          </a:p>
        </p:txBody>
      </p:sp>
      <p:pic>
        <p:nvPicPr>
          <p:cNvPr id="3" name="Content Placeholder 2" descr="vCS3_screenshot-small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8"/>
          <a:stretch/>
        </p:blipFill>
        <p:spPr/>
      </p:pic>
    </p:spTree>
    <p:extLst>
      <p:ext uri="{BB962C8B-B14F-4D97-AF65-F5344CB8AC3E}">
        <p14:creationId xmlns:p14="http://schemas.microsoft.com/office/powerpoint/2010/main" val="208747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 Theory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Color is one of the strongest visual elements in printed and web graphics. We will study and learn about the various aspects of color.</a:t>
            </a:r>
            <a:endParaRPr lang="en-US" sz="2400" dirty="0"/>
          </a:p>
        </p:txBody>
      </p:sp>
      <p:pic>
        <p:nvPicPr>
          <p:cNvPr id="3" name="Content Placeholder 2" descr="COLORTHEORY_V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3" b="-4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30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Typography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type face (font) you use is critical to your design. We will study type, type families, and typographers.</a:t>
            </a:r>
            <a:endParaRPr lang="en-US" sz="2400" dirty="0"/>
          </a:p>
        </p:txBody>
      </p:sp>
      <p:pic>
        <p:nvPicPr>
          <p:cNvPr id="3" name="Content Placeholder 2" descr="typography_work_by_mvgraphics-d3ntvkz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7413" r="26377" b="13124"/>
          <a:stretch/>
        </p:blipFill>
        <p:spPr>
          <a:xfrm>
            <a:off x="1145894" y="856527"/>
            <a:ext cx="3090440" cy="5150734"/>
          </a:xfrm>
        </p:spPr>
      </p:pic>
    </p:spTree>
    <p:extLst>
      <p:ext uri="{BB962C8B-B14F-4D97-AF65-F5344CB8AC3E}">
        <p14:creationId xmlns:p14="http://schemas.microsoft.com/office/powerpoint/2010/main" val="260929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Layout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 will discuss hierarchy in layout, image and text placement and work on proportion of all elements to create cohesive designs.</a:t>
            </a:r>
            <a:endParaRPr lang="en-US" sz="2400" dirty="0"/>
          </a:p>
        </p:txBody>
      </p:sp>
      <p:pic>
        <p:nvPicPr>
          <p:cNvPr id="3" name="Content Placeholder 2" descr="01_use_grid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6"/>
          <a:stretch/>
        </p:blipFill>
        <p:spPr/>
      </p:pic>
    </p:spTree>
    <p:extLst>
      <p:ext uri="{BB962C8B-B14F-4D97-AF65-F5344CB8AC3E}">
        <p14:creationId xmlns:p14="http://schemas.microsoft.com/office/powerpoint/2010/main" val="383361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399</TotalTime>
  <Words>222</Words>
  <Application>Microsoft Macintosh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ROP Computer Graphic Arts</vt:lpstr>
      <vt:lpstr>About Me</vt:lpstr>
      <vt:lpstr>Goals</vt:lpstr>
      <vt:lpstr>Adobe Illustrator</vt:lpstr>
      <vt:lpstr>Adobe Photoshop</vt:lpstr>
      <vt:lpstr>Adobe InDesign</vt:lpstr>
      <vt:lpstr>Color Theory</vt:lpstr>
      <vt:lpstr>Typography</vt:lpstr>
      <vt:lpstr>Layout</vt:lpstr>
      <vt:lpstr>And more…</vt:lpstr>
    </vt:vector>
  </TitlesOfParts>
  <Company>Jenn Bible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1 &amp; 2</dc:title>
  <dc:creator>Jennifer Bible</dc:creator>
  <cp:lastModifiedBy>Jennifer Bible</cp:lastModifiedBy>
  <cp:revision>24</cp:revision>
  <dcterms:created xsi:type="dcterms:W3CDTF">2013-09-11T19:27:13Z</dcterms:created>
  <dcterms:modified xsi:type="dcterms:W3CDTF">2016-08-14T16:21:01Z</dcterms:modified>
</cp:coreProperties>
</file>