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65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2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0"/>
            <a:ext cx="5812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93" y="0"/>
            <a:ext cx="7211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3" y="0"/>
            <a:ext cx="5830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75" y="0"/>
            <a:ext cx="546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53" y="0"/>
            <a:ext cx="4956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1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8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07" y="0"/>
            <a:ext cx="6902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1" y="0"/>
            <a:ext cx="514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71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2017-09-11T20:28:46Z</dcterms:created>
  <dcterms:modified xsi:type="dcterms:W3CDTF">2017-09-11T20:33:12Z</dcterms:modified>
</cp:coreProperties>
</file>