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15CE9-2F1D-0341-9E06-40E5B0A83381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FCE31-FAA8-3C42-9862-263DC8179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2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FCE31-FAA8-3C42-9862-263DC8179D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FCE31-FAA8-3C42-9862-263DC8179D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65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FCE31-FAA8-3C42-9862-263DC8179D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15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FCE31-FAA8-3C42-9862-263DC8179D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15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FCE31-FAA8-3C42-9862-263DC8179D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15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FCE31-FAA8-3C42-9862-263DC8179D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15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FCE31-FAA8-3C42-9862-263DC8179D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15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FCE31-FAA8-3C42-9862-263DC8179D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1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6/13/17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Experience Interactive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you use your computer/device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55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431329"/>
            <a:ext cx="3657600" cy="16896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Is it acceptable to have drinks </a:t>
            </a:r>
            <a:r>
              <a:rPr lang="en-US" b="1" dirty="0" smtClean="0"/>
              <a:t>and </a:t>
            </a:r>
            <a:r>
              <a:rPr lang="en-US" b="1" dirty="0"/>
              <a:t>food in the computer room?</a:t>
            </a:r>
            <a:endParaRPr lang="en-US" dirty="0"/>
          </a:p>
        </p:txBody>
      </p:sp>
      <p:pic>
        <p:nvPicPr>
          <p:cNvPr id="5" name="Picture Placeholder 4" descr="a6104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r="5655"/>
          <a:stretch>
            <a:fillRect/>
          </a:stretch>
        </p:blipFill>
        <p:spPr>
          <a:xfrm>
            <a:off x="4654475" y="228600"/>
            <a:ext cx="4251960" cy="63916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Yes </a:t>
            </a:r>
            <a:r>
              <a:rPr lang="en-US" dirty="0" smtClean="0"/>
              <a:t>= Go to the front of the room</a:t>
            </a:r>
          </a:p>
          <a:p>
            <a:r>
              <a:rPr lang="en-US" b="1" dirty="0" smtClean="0"/>
              <a:t>No </a:t>
            </a:r>
            <a:r>
              <a:rPr lang="en-US" dirty="0" smtClean="0"/>
              <a:t>= Go to the back of the </a:t>
            </a:r>
            <a:r>
              <a:rPr lang="en-US" dirty="0" smtClean="0"/>
              <a:t>room</a:t>
            </a:r>
          </a:p>
          <a:p>
            <a:r>
              <a:rPr lang="en-US" b="1" dirty="0" smtClean="0"/>
              <a:t>Not </a:t>
            </a:r>
            <a:r>
              <a:rPr lang="en-US" b="1" dirty="0" smtClean="0"/>
              <a:t>Sure </a:t>
            </a:r>
            <a:r>
              <a:rPr lang="en-US" dirty="0" smtClean="0"/>
              <a:t>= Go to the windows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9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431329"/>
            <a:ext cx="3657600" cy="16896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Mrs. Bible mentioned that she designed for professional sports special events. Which events do you think she has attended?</a:t>
            </a:r>
            <a:endParaRPr lang="en-US" dirty="0"/>
          </a:p>
        </p:txBody>
      </p:sp>
      <p:pic>
        <p:nvPicPr>
          <p:cNvPr id="5" name="Picture Placeholder 4" descr="Super-Bowl-XXXVII-Field-Design.jp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4" t="8622" r="32715" b="9166"/>
          <a:stretch/>
        </p:blipFill>
        <p:spPr>
          <a:xfrm>
            <a:off x="4654475" y="228600"/>
            <a:ext cx="4251960" cy="63916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228560"/>
            <a:ext cx="3657600" cy="302408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NFL Super Bowl &amp; Pro </a:t>
            </a:r>
            <a:r>
              <a:rPr lang="en-US" b="1" dirty="0" smtClean="0"/>
              <a:t>Bowl</a:t>
            </a:r>
            <a:r>
              <a:rPr lang="en-US" dirty="0"/>
              <a:t>= Go to the </a:t>
            </a:r>
            <a:r>
              <a:rPr lang="en-US" dirty="0" smtClean="0"/>
              <a:t>window side of the room</a:t>
            </a:r>
            <a:endParaRPr lang="en-US" b="1" dirty="0"/>
          </a:p>
          <a:p>
            <a:r>
              <a:rPr lang="en-US" b="1" dirty="0" smtClean="0"/>
              <a:t>MLB </a:t>
            </a:r>
            <a:r>
              <a:rPr lang="en-US" b="1" dirty="0"/>
              <a:t>All-Star Game &amp; World </a:t>
            </a:r>
            <a:r>
              <a:rPr lang="en-US" b="1" dirty="0" smtClean="0"/>
              <a:t>Series </a:t>
            </a:r>
            <a:r>
              <a:rPr lang="en-US" dirty="0"/>
              <a:t>= Go to the back of the room</a:t>
            </a:r>
            <a:endParaRPr lang="en-US" b="1" dirty="0"/>
          </a:p>
          <a:p>
            <a:r>
              <a:rPr lang="en-US" b="1" dirty="0" smtClean="0"/>
              <a:t>NHL </a:t>
            </a:r>
            <a:r>
              <a:rPr lang="en-US" b="1" dirty="0"/>
              <a:t>All-Star Game &amp; Winter </a:t>
            </a:r>
            <a:r>
              <a:rPr lang="en-US" b="1" dirty="0" smtClean="0"/>
              <a:t>Classic, NBA </a:t>
            </a:r>
            <a:r>
              <a:rPr lang="en-US" b="1" dirty="0"/>
              <a:t>All-Star </a:t>
            </a:r>
            <a:r>
              <a:rPr lang="en-US" b="1" dirty="0" smtClean="0"/>
              <a:t>Game </a:t>
            </a:r>
            <a:r>
              <a:rPr lang="en-US" dirty="0"/>
              <a:t>= Go to the </a:t>
            </a:r>
            <a:r>
              <a:rPr lang="en-US" dirty="0" smtClean="0"/>
              <a:t>main door side </a:t>
            </a:r>
            <a:r>
              <a:rPr lang="en-US" dirty="0"/>
              <a:t>of the room</a:t>
            </a:r>
            <a:endParaRPr lang="en-US" b="1" dirty="0"/>
          </a:p>
          <a:p>
            <a:r>
              <a:rPr lang="en-US" b="1" dirty="0" smtClean="0"/>
              <a:t>All </a:t>
            </a:r>
            <a:r>
              <a:rPr lang="en-US" b="1" dirty="0"/>
              <a:t>of the above </a:t>
            </a:r>
            <a:r>
              <a:rPr lang="en-US" dirty="0" smtClean="0"/>
              <a:t>= Go to the front of the 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2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1700375"/>
            <a:ext cx="3657600" cy="121609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often do you use the computer at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home</a:t>
            </a:r>
            <a:r>
              <a:rPr lang="en-US" b="1" dirty="0"/>
              <a:t>?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10" name="Picture Placeholder 9" descr="81a11a36977dc1dfd908223d9526a28f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r="2167"/>
          <a:stretch>
            <a:fillRect/>
          </a:stretch>
        </p:blipFill>
        <p:spPr>
          <a:xfrm>
            <a:off x="4654475" y="228600"/>
            <a:ext cx="4251960" cy="639165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0352" y="2625896"/>
            <a:ext cx="3657600" cy="3311787"/>
          </a:xfrm>
        </p:spPr>
        <p:txBody>
          <a:bodyPr>
            <a:normAutofit/>
          </a:bodyPr>
          <a:lstStyle/>
          <a:p>
            <a:r>
              <a:rPr lang="en-US" b="1" dirty="0" smtClean="0"/>
              <a:t>Seldom </a:t>
            </a:r>
            <a:r>
              <a:rPr lang="en-US" b="1" dirty="0"/>
              <a:t>or never use the </a:t>
            </a:r>
            <a:r>
              <a:rPr lang="en-US" b="1" dirty="0" smtClean="0"/>
              <a:t>computer </a:t>
            </a:r>
            <a:r>
              <a:rPr lang="mr-IN" dirty="0" smtClean="0"/>
              <a:t>–</a:t>
            </a:r>
            <a:r>
              <a:rPr lang="en-US" dirty="0" smtClean="0"/>
              <a:t> go to the back of the </a:t>
            </a:r>
            <a:r>
              <a:rPr lang="en-US" dirty="0" smtClean="0"/>
              <a:t>room</a:t>
            </a:r>
          </a:p>
          <a:p>
            <a:r>
              <a:rPr lang="en-US" b="1" dirty="0" smtClean="0"/>
              <a:t>Use </a:t>
            </a:r>
            <a:r>
              <a:rPr lang="en-US" b="1" dirty="0"/>
              <a:t>computer 2 to 4 times a </a:t>
            </a:r>
            <a:r>
              <a:rPr lang="en-US" b="1" dirty="0" smtClean="0"/>
              <a:t>month </a:t>
            </a:r>
            <a:r>
              <a:rPr lang="mr-IN" dirty="0" smtClean="0"/>
              <a:t>–</a:t>
            </a:r>
            <a:r>
              <a:rPr lang="en-US" dirty="0" smtClean="0"/>
              <a:t> go to the window side of the </a:t>
            </a:r>
            <a:r>
              <a:rPr lang="en-US" dirty="0" smtClean="0"/>
              <a:t>room</a:t>
            </a:r>
          </a:p>
          <a:p>
            <a:r>
              <a:rPr lang="en-US" b="1" dirty="0" smtClean="0"/>
              <a:t>Use </a:t>
            </a:r>
            <a:r>
              <a:rPr lang="en-US" b="1" dirty="0"/>
              <a:t>computer </a:t>
            </a:r>
            <a:r>
              <a:rPr lang="en-US" b="1" dirty="0" smtClean="0"/>
              <a:t>weekly </a:t>
            </a:r>
            <a:r>
              <a:rPr lang="mr-IN" dirty="0" smtClean="0"/>
              <a:t>–</a:t>
            </a:r>
            <a:r>
              <a:rPr lang="en-US" dirty="0" smtClean="0"/>
              <a:t> go to the main door side of the </a:t>
            </a:r>
            <a:r>
              <a:rPr lang="en-US" dirty="0" smtClean="0"/>
              <a:t>room</a:t>
            </a:r>
          </a:p>
          <a:p>
            <a:r>
              <a:rPr lang="en-US" b="1" dirty="0" smtClean="0"/>
              <a:t>Use </a:t>
            </a:r>
            <a:r>
              <a:rPr lang="en-US" b="1" dirty="0"/>
              <a:t>computer </a:t>
            </a:r>
            <a:r>
              <a:rPr lang="en-US" b="1" dirty="0" smtClean="0"/>
              <a:t>daily </a:t>
            </a:r>
            <a:r>
              <a:rPr lang="mr-IN" dirty="0" smtClean="0"/>
              <a:t>–</a:t>
            </a:r>
            <a:r>
              <a:rPr lang="en-US" dirty="0" smtClean="0"/>
              <a:t> go to the front of the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9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033140"/>
            <a:ext cx="3657600" cy="1011616"/>
          </a:xfrm>
        </p:spPr>
        <p:txBody>
          <a:bodyPr>
            <a:normAutofit/>
          </a:bodyPr>
          <a:lstStyle/>
          <a:p>
            <a:r>
              <a:rPr lang="en-US" b="1" dirty="0"/>
              <a:t>How do you use the </a:t>
            </a:r>
            <a:r>
              <a:rPr lang="en-US" b="1" dirty="0" smtClean="0"/>
              <a:t>computer?</a:t>
            </a:r>
            <a:endParaRPr lang="en-US" b="1" dirty="0"/>
          </a:p>
        </p:txBody>
      </p:sp>
      <p:pic>
        <p:nvPicPr>
          <p:cNvPr id="10" name="Picture Placeholder 9" descr="play_computer_games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r="10355"/>
          <a:stretch>
            <a:fillRect/>
          </a:stretch>
        </p:blipFill>
        <p:spPr>
          <a:xfrm>
            <a:off x="4654475" y="228600"/>
            <a:ext cx="4251960" cy="63916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141613"/>
            <a:ext cx="3657600" cy="430474"/>
          </a:xfrm>
        </p:spPr>
        <p:txBody>
          <a:bodyPr>
            <a:normAutofit/>
          </a:bodyPr>
          <a:lstStyle/>
          <a:p>
            <a:r>
              <a:rPr lang="en-US" b="1" dirty="0" smtClean="0"/>
              <a:t>Schoolwork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Raise your right hand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30352" y="2667000"/>
            <a:ext cx="3657600" cy="496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Games / play </a:t>
            </a:r>
            <a:r>
              <a:rPr lang="mr-IN" dirty="0"/>
              <a:t>–</a:t>
            </a:r>
            <a:r>
              <a:rPr lang="en-US" dirty="0"/>
              <a:t> Raise your left </a:t>
            </a:r>
            <a:r>
              <a:rPr lang="en-US" dirty="0" smtClean="0"/>
              <a:t>hand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530352" y="3200399"/>
            <a:ext cx="3657600" cy="89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Create Art/Design</a:t>
            </a:r>
            <a:r>
              <a:rPr lang="mr-IN" dirty="0"/>
              <a:t>–</a:t>
            </a:r>
            <a:r>
              <a:rPr lang="en-US" dirty="0"/>
              <a:t> Go to the front of </a:t>
            </a:r>
            <a:r>
              <a:rPr lang="en-US" dirty="0" smtClean="0"/>
              <a:t>the room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530352" y="4038600"/>
            <a:ext cx="3657600" cy="89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Web </a:t>
            </a:r>
            <a:r>
              <a:rPr lang="en-US" b="1" dirty="0"/>
              <a:t>Design / Build Websites </a:t>
            </a:r>
            <a:r>
              <a:rPr lang="mr-IN" dirty="0"/>
              <a:t>–</a:t>
            </a:r>
            <a:r>
              <a:rPr lang="en-US" dirty="0"/>
              <a:t> Go to the window side of the </a:t>
            </a:r>
            <a:r>
              <a:rPr lang="en-US" dirty="0" smtClean="0"/>
              <a:t>room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30352" y="4876800"/>
            <a:ext cx="3657600" cy="89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Manipulate Photography</a:t>
            </a:r>
            <a:r>
              <a:rPr lang="en-US" dirty="0"/>
              <a:t>- Go to the back of the room</a:t>
            </a:r>
          </a:p>
        </p:txBody>
      </p:sp>
    </p:spTree>
    <p:extLst>
      <p:ext uri="{BB962C8B-B14F-4D97-AF65-F5344CB8AC3E}">
        <p14:creationId xmlns:p14="http://schemas.microsoft.com/office/powerpoint/2010/main" val="411210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and Round Single Corner Rectangle 10"/>
          <p:cNvSpPr/>
          <p:nvPr/>
        </p:nvSpPr>
        <p:spPr>
          <a:xfrm>
            <a:off x="4654476" y="228600"/>
            <a:ext cx="4251960" cy="6391656"/>
          </a:xfrm>
          <a:prstGeom prst="snip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033140"/>
            <a:ext cx="3657600" cy="101161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computer </a:t>
            </a:r>
            <a:r>
              <a:rPr lang="en-US" b="1" dirty="0"/>
              <a:t>tools/programs </a:t>
            </a:r>
            <a:r>
              <a:rPr lang="en-US" b="1" dirty="0" smtClean="0"/>
              <a:t>have you used?</a:t>
            </a:r>
            <a:endParaRPr lang="en-US" b="1" dirty="0"/>
          </a:p>
        </p:txBody>
      </p:sp>
      <p:pic>
        <p:nvPicPr>
          <p:cNvPr id="6" name="Picture Placeholder 5" descr="adobe-creative-suite.pn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t="-17421" r="5795" b="-20981"/>
          <a:stretch/>
        </p:blipFill>
        <p:spPr>
          <a:xfrm>
            <a:off x="4737653" y="239643"/>
            <a:ext cx="4146696" cy="623342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141613"/>
            <a:ext cx="3657600" cy="430474"/>
          </a:xfrm>
        </p:spPr>
        <p:txBody>
          <a:bodyPr>
            <a:normAutofit/>
          </a:bodyPr>
          <a:lstStyle/>
          <a:p>
            <a:r>
              <a:rPr lang="en-US" b="1" dirty="0" smtClean="0"/>
              <a:t>Google Aps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Raise your right hand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30352" y="2667000"/>
            <a:ext cx="3657600" cy="496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Microsoft Office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Raise your left </a:t>
            </a:r>
            <a:r>
              <a:rPr lang="en-US" dirty="0" smtClean="0"/>
              <a:t>hand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530352" y="3163991"/>
            <a:ext cx="3657600" cy="699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Illustrator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Go to the front of </a:t>
            </a:r>
            <a:r>
              <a:rPr lang="en-US" dirty="0" smtClean="0"/>
              <a:t>the room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530352" y="3863510"/>
            <a:ext cx="3657600" cy="774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Photoshop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Go to the window side of the </a:t>
            </a:r>
            <a:r>
              <a:rPr lang="en-US" dirty="0" smtClean="0"/>
              <a:t>room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30352" y="4638366"/>
            <a:ext cx="3657600" cy="79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InDesign / </a:t>
            </a:r>
            <a:r>
              <a:rPr lang="en-US" b="1" dirty="0" err="1" smtClean="0"/>
              <a:t>eDesign</a:t>
            </a:r>
            <a:r>
              <a:rPr lang="en-US" dirty="0" smtClean="0"/>
              <a:t>- </a:t>
            </a:r>
            <a:r>
              <a:rPr lang="en-US" dirty="0"/>
              <a:t>Go to the back of the room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530352" y="5334000"/>
            <a:ext cx="3657600" cy="79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HTML</a:t>
            </a:r>
            <a:r>
              <a:rPr lang="en-US" dirty="0" smtClean="0"/>
              <a:t>- </a:t>
            </a:r>
            <a:r>
              <a:rPr lang="en-US" dirty="0"/>
              <a:t>Go to the </a:t>
            </a:r>
            <a:r>
              <a:rPr lang="en-US" dirty="0" smtClean="0"/>
              <a:t>main door side </a:t>
            </a:r>
            <a:r>
              <a:rPr lang="en-US" dirty="0"/>
              <a:t>of the room</a:t>
            </a:r>
          </a:p>
        </p:txBody>
      </p:sp>
    </p:spTree>
    <p:extLst>
      <p:ext uri="{BB962C8B-B14F-4D97-AF65-F5344CB8AC3E}">
        <p14:creationId xmlns:p14="http://schemas.microsoft.com/office/powerpoint/2010/main" val="304225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Have you ever used the computer to create art?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Placeholder 4" descr="171312913fc513b91822696bacd5952a.jp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r="21961"/>
          <a:stretch/>
        </p:blipFill>
        <p:spPr>
          <a:xfrm>
            <a:off x="4654475" y="228600"/>
            <a:ext cx="4251960" cy="63916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Often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Stand </a:t>
            </a:r>
            <a:r>
              <a:rPr lang="en-US" dirty="0" smtClean="0"/>
              <a:t>up</a:t>
            </a:r>
          </a:p>
          <a:p>
            <a:r>
              <a:rPr lang="en-US" b="1" dirty="0" smtClean="0"/>
              <a:t>Sometimes</a:t>
            </a:r>
            <a:r>
              <a:rPr lang="en-US" dirty="0" smtClean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Raise your right </a:t>
            </a:r>
            <a:r>
              <a:rPr lang="en-US" dirty="0" smtClean="0"/>
              <a:t>hand</a:t>
            </a:r>
          </a:p>
          <a:p>
            <a:r>
              <a:rPr lang="en-US" b="1" dirty="0" smtClean="0"/>
              <a:t>Never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stay seated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8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Have you ever set up an e-mail account?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Placeholder 4" descr="email-logo.pn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-21328" b="-29910"/>
          <a:stretch/>
        </p:blipFill>
        <p:spPr>
          <a:xfrm>
            <a:off x="4654475" y="228600"/>
            <a:ext cx="4251960" cy="63916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Yes</a:t>
            </a:r>
            <a:r>
              <a:rPr lang="en-US" dirty="0" smtClean="0"/>
              <a:t> = Stand </a:t>
            </a:r>
            <a:r>
              <a:rPr lang="en-US" dirty="0" smtClean="0"/>
              <a:t>up</a:t>
            </a:r>
          </a:p>
          <a:p>
            <a:r>
              <a:rPr lang="en-US" b="1" dirty="0" smtClean="0"/>
              <a:t>No </a:t>
            </a:r>
            <a:r>
              <a:rPr lang="en-US" dirty="0" smtClean="0"/>
              <a:t>= Stay seated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4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431329"/>
            <a:ext cx="3657600" cy="1689614"/>
          </a:xfrm>
        </p:spPr>
        <p:txBody>
          <a:bodyPr>
            <a:normAutofit/>
          </a:bodyPr>
          <a:lstStyle/>
          <a:p>
            <a:r>
              <a:rPr lang="en-US" b="1" dirty="0"/>
              <a:t>Have you ever worked with Apple OS?</a:t>
            </a:r>
            <a:endParaRPr lang="en-US" dirty="0"/>
          </a:p>
        </p:txBody>
      </p:sp>
      <p:pic>
        <p:nvPicPr>
          <p:cNvPr id="5" name="Picture Placeholder 4" descr="Lion desktop.pn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02"/>
          <a:stretch/>
        </p:blipFill>
        <p:spPr>
          <a:xfrm>
            <a:off x="4654475" y="228600"/>
            <a:ext cx="4251960" cy="63916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Yes</a:t>
            </a:r>
            <a:r>
              <a:rPr lang="en-US" dirty="0" smtClean="0"/>
              <a:t> = Stand </a:t>
            </a:r>
            <a:r>
              <a:rPr lang="en-US" dirty="0" smtClean="0"/>
              <a:t>up</a:t>
            </a:r>
          </a:p>
          <a:p>
            <a:r>
              <a:rPr lang="en-US" b="1" dirty="0" smtClean="0"/>
              <a:t>No </a:t>
            </a:r>
            <a:r>
              <a:rPr lang="en-US" dirty="0" smtClean="0"/>
              <a:t>= Stay seated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0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431329"/>
            <a:ext cx="3657600" cy="1689614"/>
          </a:xfrm>
        </p:spPr>
        <p:txBody>
          <a:bodyPr>
            <a:normAutofit/>
          </a:bodyPr>
          <a:lstStyle/>
          <a:p>
            <a:r>
              <a:rPr lang="en-US" b="1" dirty="0"/>
              <a:t>Do you know what a font is?</a:t>
            </a:r>
            <a:endParaRPr lang="en-US" dirty="0"/>
          </a:p>
        </p:txBody>
      </p:sp>
      <p:pic>
        <p:nvPicPr>
          <p:cNvPr id="5" name="Picture Placeholder 4" descr="calligraphy-font-on-wood-background_23-2147508392.jp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1" t="-6738" r="16741" b="6738"/>
          <a:stretch/>
        </p:blipFill>
        <p:spPr>
          <a:xfrm>
            <a:off x="4654475" y="228600"/>
            <a:ext cx="4251960" cy="63916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Yes</a:t>
            </a:r>
            <a:r>
              <a:rPr lang="en-US" dirty="0" smtClean="0"/>
              <a:t> = Stand </a:t>
            </a:r>
            <a:r>
              <a:rPr lang="en-US" dirty="0" smtClean="0"/>
              <a:t>up</a:t>
            </a:r>
          </a:p>
          <a:p>
            <a:r>
              <a:rPr lang="en-US" b="1" dirty="0" smtClean="0"/>
              <a:t>No </a:t>
            </a:r>
            <a:r>
              <a:rPr lang="en-US" dirty="0" smtClean="0"/>
              <a:t>= Stay </a:t>
            </a:r>
            <a:r>
              <a:rPr lang="en-US" dirty="0" smtClean="0"/>
              <a:t>seated</a:t>
            </a:r>
            <a:endParaRPr lang="en-US" dirty="0"/>
          </a:p>
          <a:p>
            <a:r>
              <a:rPr lang="en-US" b="1" dirty="0" smtClean="0"/>
              <a:t>Not Sure </a:t>
            </a:r>
            <a:r>
              <a:rPr lang="en-US" dirty="0" smtClean="0"/>
              <a:t>= Raise your right Hand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54476" y="921506"/>
            <a:ext cx="425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Comic Sans is never the answer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4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431329"/>
            <a:ext cx="3657600" cy="16896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excited are you to be taking ROP Computer Graphic Arts?</a:t>
            </a:r>
            <a:endParaRPr lang="en-US" dirty="0"/>
          </a:p>
        </p:txBody>
      </p:sp>
      <p:pic>
        <p:nvPicPr>
          <p:cNvPr id="5" name="Picture Placeholder 4" descr="AAEAAQAAAAAAAAPcAAAAJDRhMWMxNGZlLWU5OTMtNDFiYi04OGQ1LWQxZDA0MGJkZDlmMA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1" r="3094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Very </a:t>
            </a:r>
            <a:r>
              <a:rPr lang="en-US" dirty="0" smtClean="0"/>
              <a:t>= Stand up</a:t>
            </a:r>
          </a:p>
          <a:p>
            <a:r>
              <a:rPr lang="en-US" b="1" dirty="0"/>
              <a:t>A Little </a:t>
            </a:r>
            <a:r>
              <a:rPr lang="en-US" dirty="0"/>
              <a:t>= Raise your right </a:t>
            </a:r>
            <a:r>
              <a:rPr lang="en-US" dirty="0" smtClean="0"/>
              <a:t>Hand</a:t>
            </a:r>
          </a:p>
          <a:p>
            <a:r>
              <a:rPr lang="en-US" b="1" dirty="0" smtClean="0"/>
              <a:t>Not </a:t>
            </a:r>
            <a:r>
              <a:rPr lang="en-US" b="1" dirty="0" smtClean="0"/>
              <a:t>Sure </a:t>
            </a:r>
            <a:r>
              <a:rPr lang="en-US" dirty="0" smtClean="0"/>
              <a:t>= Stay seated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50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52</TotalTime>
  <Words>447</Words>
  <Application>Microsoft Macintosh PowerPoint</Application>
  <PresentationFormat>On-screen Show (4:3)</PresentationFormat>
  <Paragraphs>56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Pixel</vt:lpstr>
      <vt:lpstr>Computer Experience Interactive</vt:lpstr>
      <vt:lpstr>How often do you use the computer at home? </vt:lpstr>
      <vt:lpstr>How do you use the computer?</vt:lpstr>
      <vt:lpstr>What computer tools/programs have you used?</vt:lpstr>
      <vt:lpstr>Have you ever used the computer to create art? </vt:lpstr>
      <vt:lpstr>Have you ever set up an e-mail account? </vt:lpstr>
      <vt:lpstr>Have you ever worked with Apple OS?</vt:lpstr>
      <vt:lpstr>Do you know what a font is?</vt:lpstr>
      <vt:lpstr>How excited are you to be taking ROP Computer Graphic Arts?</vt:lpstr>
      <vt:lpstr>Is it acceptable to have drinks and food in the computer room?</vt:lpstr>
      <vt:lpstr>Mrs. Bible mentioned that she designed for professional sports special events. Which events do you think she has attended?</vt:lpstr>
    </vt:vector>
  </TitlesOfParts>
  <Company>Jenn Bible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Experience Interactive</dc:title>
  <dc:creator>Jennifer Bible</dc:creator>
  <cp:lastModifiedBy>Jennifer Bible</cp:lastModifiedBy>
  <cp:revision>7</cp:revision>
  <dcterms:created xsi:type="dcterms:W3CDTF">2017-04-24T19:04:24Z</dcterms:created>
  <dcterms:modified xsi:type="dcterms:W3CDTF">2017-06-13T16:41:56Z</dcterms:modified>
</cp:coreProperties>
</file>